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257" r:id="rId5"/>
    <p:sldId id="265" r:id="rId6"/>
    <p:sldId id="289" r:id="rId7"/>
    <p:sldId id="266" r:id="rId8"/>
    <p:sldId id="267" r:id="rId9"/>
    <p:sldId id="290" r:id="rId10"/>
    <p:sldId id="274" r:id="rId11"/>
    <p:sldId id="305" r:id="rId12"/>
    <p:sldId id="292" r:id="rId13"/>
    <p:sldId id="307" r:id="rId14"/>
    <p:sldId id="293" r:id="rId15"/>
    <p:sldId id="308" r:id="rId16"/>
    <p:sldId id="294" r:id="rId17"/>
    <p:sldId id="309" r:id="rId18"/>
    <p:sldId id="295" r:id="rId19"/>
    <p:sldId id="301" r:id="rId20"/>
    <p:sldId id="310" r:id="rId21"/>
    <p:sldId id="296" r:id="rId22"/>
    <p:sldId id="311" r:id="rId23"/>
    <p:sldId id="297" r:id="rId24"/>
    <p:sldId id="312" r:id="rId25"/>
    <p:sldId id="298" r:id="rId26"/>
    <p:sldId id="313" r:id="rId27"/>
    <p:sldId id="299" r:id="rId28"/>
    <p:sldId id="314" r:id="rId29"/>
    <p:sldId id="300" r:id="rId30"/>
    <p:sldId id="315" r:id="rId31"/>
    <p:sldId id="302" r:id="rId32"/>
    <p:sldId id="316" r:id="rId33"/>
    <p:sldId id="303" r:id="rId34"/>
    <p:sldId id="317" r:id="rId35"/>
    <p:sldId id="304" r:id="rId36"/>
    <p:sldId id="318" r:id="rId37"/>
    <p:sldId id="279" r:id="rId38"/>
    <p:sldId id="261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0AD"/>
    <a:srgbClr val="72B6D5"/>
    <a:srgbClr val="6FB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FD7042F9-0ACC-4907-93BD-C4C3D1EDC030}"/>
    <pc:docChg chg="undo custSel addSld delSld modSld sldOrd">
      <pc:chgData name="길 다영" userId="11d3a75bfe554e41" providerId="LiveId" clId="{FD7042F9-0ACC-4907-93BD-C4C3D1EDC030}" dt="2021-08-22T11:57:19.638" v="144" actId="1076"/>
      <pc:docMkLst>
        <pc:docMk/>
      </pc:docMkLst>
      <pc:sldChg chg="addSp modSp mod">
        <pc:chgData name="길 다영" userId="11d3a75bfe554e41" providerId="LiveId" clId="{FD7042F9-0ACC-4907-93BD-C4C3D1EDC030}" dt="2021-08-22T11:57:19.638" v="144" actId="1076"/>
        <pc:sldMkLst>
          <pc:docMk/>
          <pc:sldMk cId="2447662990" sldId="274"/>
        </pc:sldMkLst>
        <pc:spChg chg="add mod">
          <ac:chgData name="길 다영" userId="11d3a75bfe554e41" providerId="LiveId" clId="{FD7042F9-0ACC-4907-93BD-C4C3D1EDC030}" dt="2021-08-22T11:57:19.638" v="144" actId="1076"/>
          <ac:spMkLst>
            <pc:docMk/>
            <pc:sldMk cId="2447662990" sldId="274"/>
            <ac:spMk id="3" creationId="{EDD52059-D664-4CC1-9414-111DCE5A70D4}"/>
          </ac:spMkLst>
        </pc:spChg>
      </pc:sldChg>
      <pc:sldChg chg="addSp delSp modSp add del mod ord">
        <pc:chgData name="길 다영" userId="11d3a75bfe554e41" providerId="LiveId" clId="{FD7042F9-0ACC-4907-93BD-C4C3D1EDC030}" dt="2021-08-22T11:55:41.204" v="75" actId="47"/>
        <pc:sldMkLst>
          <pc:docMk/>
          <pc:sldMk cId="2535621818" sldId="319"/>
        </pc:sldMkLst>
        <pc:spChg chg="add mod">
          <ac:chgData name="길 다영" userId="11d3a75bfe554e41" providerId="LiveId" clId="{FD7042F9-0ACC-4907-93BD-C4C3D1EDC030}" dt="2021-08-22T11:55:30.548" v="64" actId="403"/>
          <ac:spMkLst>
            <pc:docMk/>
            <pc:sldMk cId="2535621818" sldId="319"/>
            <ac:spMk id="3" creationId="{B23074C7-D4CE-4E4B-889F-1049A7DB2167}"/>
          </ac:spMkLst>
        </pc:spChg>
        <pc:spChg chg="mod">
          <ac:chgData name="길 다영" userId="11d3a75bfe554e41" providerId="LiveId" clId="{FD7042F9-0ACC-4907-93BD-C4C3D1EDC030}" dt="2021-08-22T11:51:36.813" v="4" actId="1076"/>
          <ac:spMkLst>
            <pc:docMk/>
            <pc:sldMk cId="2535621818" sldId="319"/>
            <ac:spMk id="14" creationId="{DA45BF18-7402-46ED-8177-C7A88D3EB056}"/>
          </ac:spMkLst>
        </pc:spChg>
        <pc:spChg chg="add del mod">
          <ac:chgData name="길 다영" userId="11d3a75bfe554e41" providerId="LiveId" clId="{FD7042F9-0ACC-4907-93BD-C4C3D1EDC030}" dt="2021-08-22T11:53:10.341" v="8" actId="478"/>
          <ac:spMkLst>
            <pc:docMk/>
            <pc:sldMk cId="2535621818" sldId="319"/>
            <ac:spMk id="15" creationId="{E529A75F-6533-474C-BE2E-7AFB01BDCF2C}"/>
          </ac:spMkLst>
        </pc:spChg>
        <pc:spChg chg="add del mod">
          <ac:chgData name="길 다영" userId="11d3a75bfe554e41" providerId="LiveId" clId="{FD7042F9-0ACC-4907-93BD-C4C3D1EDC030}" dt="2021-08-22T11:53:11.156" v="10" actId="478"/>
          <ac:spMkLst>
            <pc:docMk/>
            <pc:sldMk cId="2535621818" sldId="319"/>
            <ac:spMk id="16" creationId="{19430B3C-A164-4326-9020-3F5E885857CF}"/>
          </ac:spMkLst>
        </pc:spChg>
        <pc:spChg chg="add del mod">
          <ac:chgData name="길 다영" userId="11d3a75bfe554e41" providerId="LiveId" clId="{FD7042F9-0ACC-4907-93BD-C4C3D1EDC030}" dt="2021-08-22T11:53:10.752" v="9" actId="478"/>
          <ac:spMkLst>
            <pc:docMk/>
            <pc:sldMk cId="2535621818" sldId="319"/>
            <ac:spMk id="17" creationId="{08E4A7FE-EC05-44F5-A8F5-2F062C013DC5}"/>
          </ac:spMkLst>
        </pc:spChg>
        <pc:spChg chg="add mod">
          <ac:chgData name="길 다영" userId="11d3a75bfe554e41" providerId="LiveId" clId="{FD7042F9-0ACC-4907-93BD-C4C3D1EDC030}" dt="2021-08-22T11:54:19.367" v="32" actId="1076"/>
          <ac:spMkLst>
            <pc:docMk/>
            <pc:sldMk cId="2535621818" sldId="319"/>
            <ac:spMk id="18" creationId="{ACF20252-039F-415C-B9D0-46A7554901C8}"/>
          </ac:spMkLst>
        </pc:spChg>
        <pc:spChg chg="add mod">
          <ac:chgData name="길 다영" userId="11d3a75bfe554e41" providerId="LiveId" clId="{FD7042F9-0ACC-4907-93BD-C4C3D1EDC030}" dt="2021-08-22T11:54:19.367" v="32" actId="1076"/>
          <ac:spMkLst>
            <pc:docMk/>
            <pc:sldMk cId="2535621818" sldId="319"/>
            <ac:spMk id="19" creationId="{F8A5CAD2-7DED-4845-82FE-2F2A6C715E52}"/>
          </ac:spMkLst>
        </pc:spChg>
        <pc:spChg chg="add mod">
          <ac:chgData name="길 다영" userId="11d3a75bfe554e41" providerId="LiveId" clId="{FD7042F9-0ACC-4907-93BD-C4C3D1EDC030}" dt="2021-08-22T11:54:23.575" v="33" actId="1076"/>
          <ac:spMkLst>
            <pc:docMk/>
            <pc:sldMk cId="2535621818" sldId="319"/>
            <ac:spMk id="20" creationId="{F8ACB48B-749D-4178-B1E3-6302F78403C4}"/>
          </ac:spMkLst>
        </pc:spChg>
        <pc:spChg chg="add del mod">
          <ac:chgData name="길 다영" userId="11d3a75bfe554e41" providerId="LiveId" clId="{FD7042F9-0ACC-4907-93BD-C4C3D1EDC030}" dt="2021-08-22T11:54:25.701" v="34" actId="478"/>
          <ac:spMkLst>
            <pc:docMk/>
            <pc:sldMk cId="2535621818" sldId="319"/>
            <ac:spMk id="21" creationId="{5063C988-7208-46AB-BEF6-73FE61878938}"/>
          </ac:spMkLst>
        </pc:spChg>
        <pc:spChg chg="add del mod">
          <ac:chgData name="길 다영" userId="11d3a75bfe554e41" providerId="LiveId" clId="{FD7042F9-0ACC-4907-93BD-C4C3D1EDC030}" dt="2021-08-22T11:54:25.701" v="34" actId="478"/>
          <ac:spMkLst>
            <pc:docMk/>
            <pc:sldMk cId="2535621818" sldId="319"/>
            <ac:spMk id="22" creationId="{FF42AAAA-FEB5-43DC-B041-BF8116F3C88F}"/>
          </ac:spMkLst>
        </pc:spChg>
        <pc:spChg chg="add del mod">
          <ac:chgData name="길 다영" userId="11d3a75bfe554e41" providerId="LiveId" clId="{FD7042F9-0ACC-4907-93BD-C4C3D1EDC030}" dt="2021-08-22T11:55:40.809" v="74"/>
          <ac:spMkLst>
            <pc:docMk/>
            <pc:sldMk cId="2535621818" sldId="319"/>
            <ac:spMk id="23" creationId="{7A321803-024D-4665-8DF2-DCEC69A804B7}"/>
          </ac:spMkLst>
        </pc:spChg>
        <pc:graphicFrameChg chg="del">
          <ac:chgData name="길 다영" userId="11d3a75bfe554e41" providerId="LiveId" clId="{FD7042F9-0ACC-4907-93BD-C4C3D1EDC030}" dt="2021-08-22T11:51:41.940" v="5" actId="478"/>
          <ac:graphicFrameMkLst>
            <pc:docMk/>
            <pc:sldMk cId="2535621818" sldId="319"/>
            <ac:graphicFrameMk id="2" creationId="{BD735FF9-F417-4C0D-A345-F285EEE95208}"/>
          </ac:graphicFrameMkLst>
        </pc:graphicFrame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6" creationId="{819563FF-C42A-4B04-B2AB-449122E919CA}"/>
          </ac:picMkLst>
        </pc:pic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7" creationId="{93AAEB3F-A423-47BF-A3FA-C65332EE64AB}"/>
          </ac:picMkLst>
        </pc:pic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8" creationId="{B5611552-8B0D-4B76-BDB4-8550707EB4F6}"/>
          </ac:picMkLst>
        </pc:pic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9" creationId="{1BB34BAC-11A0-43C5-905D-B754666899FD}"/>
          </ac:picMkLst>
        </pc:pic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11" creationId="{4DF2F956-3A31-4EFA-B382-8A8D32BC58BC}"/>
          </ac:picMkLst>
        </pc:pic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12" creationId="{3C09476A-F240-4E5E-B66F-4A6CB8F4BBB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B1A59-04DD-4B19-B860-112A92D9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E7D565-B113-406A-9E9D-3BE58D968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D3B995-A009-401F-8558-48FD8227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C7F6A-7BC0-44A8-B0F6-FEEE0CF0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B8F6F-A6C9-41CF-8C2C-350046E8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4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CB486-A26E-494F-A6FE-3DECF71E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2DFA44-3BA9-4E59-9014-41ECF20FB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4A60F-D734-4CBD-A1A6-F11E1007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40E6-960F-4D2E-AC7E-C70318A8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EC2DB-72A8-4B90-9162-40AC3071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5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D6809D-F131-4A38-92F6-97E2B1956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04E19-8F1B-4428-9F2B-96F2F2344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62B34-22EB-4DCB-9349-D476A505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58007-B7B9-4A51-857A-B88EA7F8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AE2F5-03C3-4157-B4CE-43E89547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3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C8545-34C2-45A7-88BD-562AF994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C29AB-777A-44FB-987E-66DDB7749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F7412-F279-4086-922B-D2B09409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EF33A-A2C2-47BB-8BBC-1F6B6A62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C6824-EA53-485F-8141-C94211BA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6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EAE4D-F7F8-4984-AF05-6319838A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BE327-A4F5-4A2D-95A5-26D78B6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125B-8BB6-46B1-B6A4-BA05F2BB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8BFC6-1EE9-4E94-88C1-D8B5A04B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B510B-4D6A-46A4-A82F-26E3E7BE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4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A761F-BE67-4D75-91F8-AB6B8089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8C59D-AD30-458F-AEA6-C987735FE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3473AB-C274-4BA4-B6C2-7D6C7BDD9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2F9B8E-FA57-4D02-95FF-61476364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EA118E-6F3E-461E-BF36-83794C01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FBDB4-E33C-41F7-ADF4-25A0600A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87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425F4-5739-48B9-A572-FA184D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76C67-8109-4AFC-B479-BF86D6332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87D45-E207-4BE0-A0F3-A800AB3F3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91245-663C-438B-AC3F-63492F6A3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C691FD-861A-442B-96C9-2F6ED554B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09E5D8-B75B-41ED-9CC4-24AE1DE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10915-DE75-4FCF-BCC5-BACF6A59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019EB4-5E5F-4DAC-AAE9-9A763979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7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3356A-C7BF-4161-8DCD-DEBA036C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29FBE-680B-4176-AD5A-863AD80F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D1766-48D6-48E9-AB73-4C507D38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7DD6AC-3CFC-451A-8070-0FD53A70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1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854FB2-C855-4301-AE96-3ABC3C63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85A9A-432E-499A-8F5C-83F84FFA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7C672D-A1D8-4C37-9261-717D1B61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6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AB2E3-99B2-4D76-8BFA-542958E3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CC650-2176-4D65-A913-F9C10E09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EAE1E4-0413-415A-A06E-21848E5E9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25C92B-0987-421E-97D7-1FAD2B6FD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7C8B1-FADA-45FE-BE9B-12DC4F68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FC321-00FE-4E2B-B400-C2E9C7C1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3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52A9F-D1D6-4CE1-B857-DE5EA54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CD2402-BD7A-45F6-B3A0-AEEAF9B35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682555-B3E2-4498-9A10-50809562F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36A61-6769-4663-90E2-9375B1A2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686F3-AD3A-4709-A95D-16CE8EFF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76062-79A7-40BA-A0AA-C0EEA291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657607-D5FF-4918-9E6E-4C1859A3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76271-E666-4138-9BC1-BB0BB534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ED6FC-0533-4F0A-B5EF-D45C2075A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449329-A409-4DC4-B61C-2F62559E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08C43-C2A8-4D26-B2BC-AC14564D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5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arittung/MyDataset-%EC%84%A4%EB%AA%85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1852990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Training Model </a:t>
            </a:r>
            <a:r>
              <a:rPr lang="ko-KR" altLang="en-US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만들기</a:t>
            </a:r>
            <a:endParaRPr lang="en-US" altLang="ko-KR" sz="4400" dirty="0"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656D4-3841-44AD-9F64-BA0D5A7B8BF0}"/>
              </a:ext>
            </a:extLst>
          </p:cNvPr>
          <p:cNvSpPr txBox="1"/>
          <p:nvPr/>
        </p:nvSpPr>
        <p:spPr>
          <a:xfrm>
            <a:off x="7865616" y="6236323"/>
            <a:ext cx="399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https://github.com/sunset1995/HorizonNet </a:t>
            </a:r>
            <a:r>
              <a:rPr lang="ko-KR" altLang="en-US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참고</a:t>
            </a:r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845388" y="3170161"/>
            <a:ext cx="182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21.08.19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8F759-3F3C-416E-8B08-77A96277B48A}"/>
              </a:ext>
            </a:extLst>
          </p:cNvPr>
          <p:cNvSpPr txBox="1"/>
          <p:nvPr/>
        </p:nvSpPr>
        <p:spPr>
          <a:xfrm>
            <a:off x="845389" y="3480281"/>
            <a:ext cx="135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길다영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58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981096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735FF9-F417-4C0D-A345-F285EEE95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81535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19563FF-C42A-4B04-B2AB-449122E91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22" y="1884284"/>
            <a:ext cx="3748682" cy="199148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3AAEB3F-A423-47BF-A3FA-C65332E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2"/>
          <a:stretch/>
        </p:blipFill>
        <p:spPr>
          <a:xfrm>
            <a:off x="4849285" y="4029031"/>
            <a:ext cx="2645359" cy="2384422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B5611552-8B0D-4B76-BDB4-8550707EB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8" y="1882467"/>
            <a:ext cx="3693382" cy="1962109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1BB34BAC-11A0-43C5-905D-B754666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49" y="4013792"/>
            <a:ext cx="2820474" cy="241490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DF2F956-3A31-4EFA-B382-8A8D32BC5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760" y="1890460"/>
            <a:ext cx="3693382" cy="1962109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3C09476A-F240-4E5E-B66F-4A6CB8F4B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930" y="4013792"/>
            <a:ext cx="2293809" cy="2384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D52059-D664-4CC1-9414-111DCE5A70D4}"/>
              </a:ext>
            </a:extLst>
          </p:cNvPr>
          <p:cNvSpPr txBox="1"/>
          <p:nvPr/>
        </p:nvSpPr>
        <p:spPr>
          <a:xfrm>
            <a:off x="6966934" y="100774"/>
            <a:ext cx="52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Mydataset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에 관한 설명은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https://velog.io/@arittung/MyDataset-%EC%84%A4%EB%AA%85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참고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.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66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50337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0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1A3B1CBA-537B-4EA5-A23C-88EBE6F39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085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9B2AF17-59B2-41ED-96E9-0D7EDC8CA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26" y="1897949"/>
            <a:ext cx="3664789" cy="1946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07380-3F4A-4F94-812F-1BEEB4A4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67265" y="3378943"/>
            <a:ext cx="2329195" cy="361969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7B0A59-327E-46D8-84FB-9B44628DD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1" y="1878992"/>
            <a:ext cx="3750096" cy="1992238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8078D6C4-8E10-4C29-AC33-AE3BD559D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939" y="3549265"/>
            <a:ext cx="2329194" cy="3275125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BCE1516E-5F83-4DAA-981C-A67EED2C8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49" y="1878992"/>
            <a:ext cx="3750095" cy="1992238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C1C5E44F-C0E2-44D2-9190-A640F95B6C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6"/>
          <a:stretch/>
        </p:blipFill>
        <p:spPr>
          <a:xfrm rot="5400000">
            <a:off x="8832487" y="3931828"/>
            <a:ext cx="2378383" cy="25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33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08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53CCABD4-CF4F-41A6-8AEB-7726FAA98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149384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89D7418-3712-43E4-A2A5-F152594E5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87" y="1879160"/>
            <a:ext cx="3699701" cy="1965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7851F-A6D4-4F0A-9890-A5A9636F3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8" b="1048"/>
          <a:stretch/>
        </p:blipFill>
        <p:spPr>
          <a:xfrm rot="5400000">
            <a:off x="5273210" y="3415644"/>
            <a:ext cx="1656127" cy="37263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0295867-C7F9-4411-9364-52CE746BC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0" y="1867745"/>
            <a:ext cx="3699701" cy="196546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304F594-5D75-4C5E-8E6C-2FE61967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26" r="4901" b="1351"/>
          <a:stretch/>
        </p:blipFill>
        <p:spPr>
          <a:xfrm rot="5400000">
            <a:off x="1411864" y="3370099"/>
            <a:ext cx="1723926" cy="37263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E56A3A9-0A82-42D8-851E-7824CD83F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14" y="1879160"/>
            <a:ext cx="3699701" cy="196546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EC4001E-1FE8-4FC0-9802-B1F0283320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51" t="953" r="1695" b="52"/>
          <a:stretch/>
        </p:blipFill>
        <p:spPr>
          <a:xfrm rot="5400000">
            <a:off x="9229377" y="3331796"/>
            <a:ext cx="1432191" cy="38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63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70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2F439AD5-159E-4A22-A89E-B937A4596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1192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D14416A-F750-4DE4-A838-468C4E27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35" y="1892581"/>
            <a:ext cx="3648999" cy="193853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D0A13F-9FDA-475F-93CC-C98D57578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3" y="1892581"/>
            <a:ext cx="3648998" cy="193853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E30B2DF4-B3D4-4881-BA15-C1711E7E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77015" y="3454520"/>
            <a:ext cx="2346673" cy="3480658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F5D9947F-FFF4-40CB-861A-A0D197C6C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35702" y="3777767"/>
            <a:ext cx="2334972" cy="284586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4C6F113-4DC3-4C48-86D9-CD1BF940C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51" y="1892581"/>
            <a:ext cx="3649000" cy="1938531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2245BC0-3BE9-4636-9B14-38EA7DEE30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72" t="1363" r="5431" b="644"/>
          <a:stretch/>
        </p:blipFill>
        <p:spPr>
          <a:xfrm rot="5400000">
            <a:off x="9442043" y="3046389"/>
            <a:ext cx="1003176" cy="383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8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569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F57D3147-F7A5-4B6E-B4CB-AA9E93A4C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594026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8EED190-5BFF-4F08-A84C-EAC562060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41" y="1877622"/>
            <a:ext cx="3748717" cy="1991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B5036-46D7-42BC-AA47-FAD721725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"/>
          <a:stretch/>
        </p:blipFill>
        <p:spPr>
          <a:xfrm>
            <a:off x="4215251" y="4099596"/>
            <a:ext cx="3761498" cy="215024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83762FF-AC00-4C5C-A1FE-3B0D8E36E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0" y="1877622"/>
            <a:ext cx="3748717" cy="199150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0B2346C1-AB7D-4C62-B693-4EBD25B44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5" t="6261" r="1474" b="3392"/>
          <a:stretch/>
        </p:blipFill>
        <p:spPr>
          <a:xfrm>
            <a:off x="392001" y="4330252"/>
            <a:ext cx="3748716" cy="157520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BA084D7-6C8A-46A7-BD92-7B17A7740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73" y="1877622"/>
            <a:ext cx="3742327" cy="1988111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0E147C31-5AC5-4EFD-87D2-CDE06FEF4B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81" t="4484" r="1119"/>
          <a:stretch/>
        </p:blipFill>
        <p:spPr>
          <a:xfrm>
            <a:off x="8051283" y="4330252"/>
            <a:ext cx="3761498" cy="17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C9942F16-BB47-4474-A452-6C93E4B3C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0703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46666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1533CD0C-5425-4E33-9CE1-0240FE8D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31" y="2399247"/>
            <a:ext cx="3627485" cy="3562006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3CFB8446-E380-481E-94D4-91E22706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23" y="2566280"/>
            <a:ext cx="3699425" cy="31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9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90" y="1852990"/>
            <a:ext cx="3079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Index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4863206" y="1584522"/>
            <a:ext cx="50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rgbClr val="222426"/>
                </a:solidFill>
                <a:effectLst/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1.</a:t>
            </a:r>
            <a:endParaRPr lang="ko-KR" altLang="en-US" i="0" dirty="0">
              <a:solidFill>
                <a:srgbClr val="222426"/>
              </a:solidFill>
              <a:effectLst/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450FE-FFB2-4529-B7D8-90BDB6F983EE}"/>
              </a:ext>
            </a:extLst>
          </p:cNvPr>
          <p:cNvSpPr txBox="1"/>
          <p:nvPr/>
        </p:nvSpPr>
        <p:spPr>
          <a:xfrm>
            <a:off x="4863205" y="1927369"/>
            <a:ext cx="172528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Estimating layout with </a:t>
            </a:r>
            <a:r>
              <a:rPr lang="en-US" altLang="ko-KR" sz="1400" i="0" dirty="0" err="1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ko-KR" altLang="en-US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06ABB-D0B9-4FF4-BC45-A2A4B6A40D03}"/>
              </a:ext>
            </a:extLst>
          </p:cNvPr>
          <p:cNvSpPr txBox="1"/>
          <p:nvPr/>
        </p:nvSpPr>
        <p:spPr>
          <a:xfrm>
            <a:off x="7097447" y="1584522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4DB728-D341-444C-9BC4-A8316FB96613}"/>
              </a:ext>
            </a:extLst>
          </p:cNvPr>
          <p:cNvSpPr txBox="1"/>
          <p:nvPr/>
        </p:nvSpPr>
        <p:spPr>
          <a:xfrm>
            <a:off x="7097446" y="1927368"/>
            <a:ext cx="144287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3F5C76-0A3D-4277-8B7A-A80D2392D348}"/>
              </a:ext>
            </a:extLst>
          </p:cNvPr>
          <p:cNvSpPr txBox="1"/>
          <p:nvPr/>
        </p:nvSpPr>
        <p:spPr>
          <a:xfrm>
            <a:off x="9331688" y="1584522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3.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C2EA82-089B-4314-B4D6-84A05CA66D73}"/>
              </a:ext>
            </a:extLst>
          </p:cNvPr>
          <p:cNvSpPr txBox="1"/>
          <p:nvPr/>
        </p:nvSpPr>
        <p:spPr>
          <a:xfrm>
            <a:off x="4863208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4.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8BE57-E367-4268-B7EA-682489DF7740}"/>
              </a:ext>
            </a:extLst>
          </p:cNvPr>
          <p:cNvSpPr txBox="1"/>
          <p:nvPr/>
        </p:nvSpPr>
        <p:spPr>
          <a:xfrm>
            <a:off x="4863205" y="4068586"/>
            <a:ext cx="154412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Mydataset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training model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만들어보기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BD4E3C-885B-49F1-A443-9CDDF32E6E98}"/>
              </a:ext>
            </a:extLst>
          </p:cNvPr>
          <p:cNvSpPr/>
          <p:nvPr/>
        </p:nvSpPr>
        <p:spPr>
          <a:xfrm>
            <a:off x="4949468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B91193-415C-4D21-BAE5-42C28BE52BB6}"/>
              </a:ext>
            </a:extLst>
          </p:cNvPr>
          <p:cNvSpPr/>
          <p:nvPr/>
        </p:nvSpPr>
        <p:spPr>
          <a:xfrm>
            <a:off x="7183709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BB46F3-2519-4C0C-B9E9-F1EA70B5BDB9}"/>
              </a:ext>
            </a:extLst>
          </p:cNvPr>
          <p:cNvSpPr/>
          <p:nvPr/>
        </p:nvSpPr>
        <p:spPr>
          <a:xfrm>
            <a:off x="9417950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AD2FC0-F27F-4242-9E80-B0751E8246BD}"/>
              </a:ext>
            </a:extLst>
          </p:cNvPr>
          <p:cNvSpPr/>
          <p:nvPr/>
        </p:nvSpPr>
        <p:spPr>
          <a:xfrm>
            <a:off x="4949470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23DAD-3D83-412E-84E5-CD4D18E13F58}"/>
              </a:ext>
            </a:extLst>
          </p:cNvPr>
          <p:cNvSpPr txBox="1"/>
          <p:nvPr/>
        </p:nvSpPr>
        <p:spPr>
          <a:xfrm>
            <a:off x="7097446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5.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1E50BE-E20E-4899-BA47-7DE5DECA056D}"/>
              </a:ext>
            </a:extLst>
          </p:cNvPr>
          <p:cNvSpPr/>
          <p:nvPr/>
        </p:nvSpPr>
        <p:spPr>
          <a:xfrm>
            <a:off x="7183708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C3980-B650-4604-9515-B22733927B7C}"/>
              </a:ext>
            </a:extLst>
          </p:cNvPr>
          <p:cNvSpPr txBox="1"/>
          <p:nvPr/>
        </p:nvSpPr>
        <p:spPr>
          <a:xfrm>
            <a:off x="9331681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6.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5E6C4C-9047-4062-9028-EB50D454B7A3}"/>
              </a:ext>
            </a:extLst>
          </p:cNvPr>
          <p:cNvSpPr/>
          <p:nvPr/>
        </p:nvSpPr>
        <p:spPr>
          <a:xfrm>
            <a:off x="9417943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B1E412-EBF7-4A60-AD2F-1F3F24801383}"/>
              </a:ext>
            </a:extLst>
          </p:cNvPr>
          <p:cNvSpPr txBox="1"/>
          <p:nvPr/>
        </p:nvSpPr>
        <p:spPr>
          <a:xfrm>
            <a:off x="9331677" y="1952622"/>
            <a:ext cx="1544128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Training Model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333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1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4BA02F4B-D56E-4981-A3FB-C966E7F88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4942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0D705A7-4587-4DEF-B2BD-8D9BB989E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19" y="1890730"/>
            <a:ext cx="3739538" cy="198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41C6B-7E83-4A64-AAD1-564555466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61081" y="3300669"/>
            <a:ext cx="2310326" cy="37656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9CE7F05-7D59-4729-AAE5-F0BE7E4D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5" y="1890730"/>
            <a:ext cx="3661560" cy="194520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81314D72-5AA6-4F41-84DE-AA7B1D3CF7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2"/>
          <a:stretch/>
        </p:blipFill>
        <p:spPr>
          <a:xfrm rot="5400000">
            <a:off x="1120351" y="3388662"/>
            <a:ext cx="2223154" cy="362356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5201B73-53ED-4FEA-BD48-D25395920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12" y="1890730"/>
            <a:ext cx="3695943" cy="196347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BECC678-CE7A-42CA-93F8-1B6C82A1DC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6" t="2759" r="4207" b="929"/>
          <a:stretch/>
        </p:blipFill>
        <p:spPr>
          <a:xfrm rot="5400000">
            <a:off x="8962236" y="3315435"/>
            <a:ext cx="1963470" cy="37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8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59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C17FA6B8-09CE-4454-94A0-FE53DA88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11182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4A4F8F6-2DA3-4AA9-8490-8A13A94A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142" y="1852732"/>
            <a:ext cx="3667716" cy="1948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53592-06EE-4AE9-9E7C-56DF8790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23569" y="3633961"/>
            <a:ext cx="2344860" cy="317227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3A36F25-C2FA-488F-A796-3C194B319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3" y="1852995"/>
            <a:ext cx="3667716" cy="194847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598C3AAE-8FF2-4DEE-8B96-55FCA5E3B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16183" y="3730311"/>
            <a:ext cx="2369617" cy="300433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2A0C5C8-23A5-4424-895A-43E90C6CC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51" y="1852732"/>
            <a:ext cx="3667716" cy="194847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B8681D8-1AE6-4A21-9E62-EFC9F86B0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63877" y="3477573"/>
            <a:ext cx="2344862" cy="34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4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34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77585491-01DB-48A4-9828-023CA0049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30131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0A9FDC7-1D22-4422-ACE1-D0A381D9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15" y="1877784"/>
            <a:ext cx="3664798" cy="194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3B582-3726-4916-9EDB-89CDD0E9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2266" y="3676746"/>
            <a:ext cx="2415557" cy="306722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2EEABFB-16EC-48DD-96AD-272AF6F43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" y="1877784"/>
            <a:ext cx="3664798" cy="194692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A59D7AF-C380-4593-90D4-1D3B05BF6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34586" y="3803999"/>
            <a:ext cx="2415555" cy="28127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9FD53C9-BC17-495C-9678-E8D3EC483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83" y="1877784"/>
            <a:ext cx="3664798" cy="194692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D7B8831-905E-4608-B959-6AC7B8703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53155" y="3694516"/>
            <a:ext cx="2380014" cy="30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150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C839425D-642F-414B-8424-69903B655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4595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7AC8C3F-1CF3-4039-ADB9-709D0C87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04" y="1911976"/>
            <a:ext cx="3678704" cy="1954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CA59E-1546-4620-B452-FBCF5C68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3"/>
          <a:stretch/>
        </p:blipFill>
        <p:spPr>
          <a:xfrm>
            <a:off x="4824631" y="3997663"/>
            <a:ext cx="2676999" cy="240355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34D013-1F7B-4C97-8CDB-E6EFAD752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8" y="1898037"/>
            <a:ext cx="3678703" cy="1954311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D24C3C7F-3475-4F51-9EC6-C8ECB3080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" b="2730"/>
          <a:stretch/>
        </p:blipFill>
        <p:spPr>
          <a:xfrm>
            <a:off x="727726" y="4037598"/>
            <a:ext cx="3038068" cy="236362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9F0F6C7-7F1A-43B1-AC90-50D212FA8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51" y="1911976"/>
            <a:ext cx="3652465" cy="1940372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D2532B0-3F9A-470F-9EC9-78E5ADCFB3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 rot="5400000">
            <a:off x="8825062" y="3520751"/>
            <a:ext cx="2389917" cy="33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6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00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98F97C1D-E48C-4F01-932F-CF1702916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03319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74535D5-912F-4F20-BA41-DE84933D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82" y="1869439"/>
            <a:ext cx="3770296" cy="2002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09751-296E-4E2B-BB2E-112A709E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83195" y="4021890"/>
            <a:ext cx="2425610" cy="237203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6010B0F-2A9C-4D98-A312-F8AFFE6E7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04" y="1885111"/>
            <a:ext cx="3711943" cy="197197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489E6DD5-B637-481B-B93E-01B5F4D6C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940" y="3909283"/>
            <a:ext cx="2425611" cy="259724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C6607E3-253F-4FE4-9EB9-53FF55176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53" y="1885111"/>
            <a:ext cx="3751650" cy="199306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13050C6-FE36-405F-8553-BA0D2DB98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83681" y="3425310"/>
            <a:ext cx="2384324" cy="36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74986"/>
            <a:ext cx="7958664" cy="44319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Estimating layout with </a:t>
            </a:r>
            <a:r>
              <a:rPr lang="en-US" altLang="ko-KR" sz="48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HorizonNet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실행 결과 비교</a:t>
            </a:r>
          </a:p>
        </p:txBody>
      </p:sp>
    </p:spTree>
    <p:extLst>
      <p:ext uri="{BB962C8B-B14F-4D97-AF65-F5344CB8AC3E}">
        <p14:creationId xmlns:p14="http://schemas.microsoft.com/office/powerpoint/2010/main" val="3194210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57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68AD0DD7-A24C-4E97-8B32-AEDB7EDDA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79477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9AA44D17-C36E-4A65-82DF-9236970A6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55" y="1847875"/>
            <a:ext cx="3669468" cy="1949405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B7D1C338-E76B-4B45-BDCD-4D952F93B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08" y="4010084"/>
            <a:ext cx="2649223" cy="240464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2F2B9B81-A679-4C6A-AAB5-AF300209C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7" y="1847875"/>
            <a:ext cx="3669468" cy="1949405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3785CDEA-4F30-4206-842B-4593EF97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95" y="4050215"/>
            <a:ext cx="2489703" cy="2364509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B7D7591-78BA-4E6B-8ED3-59E556DEB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67" y="1847875"/>
            <a:ext cx="3669468" cy="1949405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DF0505CD-8C06-4E0F-8217-9A6C5B36B1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1" t="1759" r="1117" b="1759"/>
          <a:stretch/>
        </p:blipFill>
        <p:spPr>
          <a:xfrm>
            <a:off x="8719028" y="4056439"/>
            <a:ext cx="2721572" cy="23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35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693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02DE6230-75EA-4A1C-9369-16AB4C906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08013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C4483EC8-BA8D-4072-B2EF-B96CA7806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86074"/>
            <a:ext cx="3671239" cy="1950346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7F37F8E1-C631-441B-A869-E26417EF7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03319" y="3287784"/>
            <a:ext cx="2177023" cy="3757057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CE28B5EA-8E02-44F3-87D5-F10B6D0E8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2" y="1874520"/>
            <a:ext cx="3671239" cy="1950346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790D8B93-C9A9-4642-BB65-A94CFFA7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92255" y="3372881"/>
            <a:ext cx="2347215" cy="375705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9B8A7A2-CC14-4B2B-B9C7-656F3E801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34" y="1874520"/>
            <a:ext cx="3692988" cy="196190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1D5AE59-EC8C-4481-9734-7DA2D8ED60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09" t="2011" r="4694" b="1449"/>
          <a:stretch/>
        </p:blipFill>
        <p:spPr>
          <a:xfrm rot="5400000">
            <a:off x="8876198" y="3256765"/>
            <a:ext cx="2114986" cy="37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52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252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B0FEAAA9-273B-4272-9322-205AE02C2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30069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7A5D4F0-2C8D-48DD-8604-CF9DD08B5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90" y="1861499"/>
            <a:ext cx="3660219" cy="1944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5D18C-5707-44BD-ADCD-06A65A8D9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6"/>
          <a:stretch/>
        </p:blipFill>
        <p:spPr>
          <a:xfrm rot="5400000">
            <a:off x="4970260" y="3422462"/>
            <a:ext cx="2251480" cy="366021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0F4C2D8-9E2D-44DF-9AD4-25B474C57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6" y="1861499"/>
            <a:ext cx="3750203" cy="1992295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4FDE0E2-12AE-46AF-8FC0-79BD7CD7D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" b="1930"/>
          <a:stretch/>
        </p:blipFill>
        <p:spPr>
          <a:xfrm rot="5400000">
            <a:off x="1223592" y="3337496"/>
            <a:ext cx="2057789" cy="376690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C2036F8-398A-4AF3-8C60-78FFE13DD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10" y="1861499"/>
            <a:ext cx="3660219" cy="1944491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F605DAB6-AB70-4FB3-8B19-80711BC0C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809727" y="3379572"/>
            <a:ext cx="2251481" cy="37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1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777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B62AF1-85C2-490A-8124-565D9D45CAF1}"/>
              </a:ext>
            </a:extLst>
          </p:cNvPr>
          <p:cNvSpPr/>
          <p:nvPr/>
        </p:nvSpPr>
        <p:spPr>
          <a:xfrm>
            <a:off x="788019" y="3081852"/>
            <a:ext cx="687770" cy="652405"/>
          </a:xfrm>
          <a:prstGeom prst="ellipse">
            <a:avLst/>
          </a:prstGeom>
          <a:solidFill>
            <a:srgbClr val="72B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E99E30-6F33-476D-B7F9-8D32C5F04116}"/>
              </a:ext>
            </a:extLst>
          </p:cNvPr>
          <p:cNvSpPr/>
          <p:nvPr/>
        </p:nvSpPr>
        <p:spPr>
          <a:xfrm>
            <a:off x="788019" y="1682181"/>
            <a:ext cx="687770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452812A-A162-4899-9380-BFBAAAE1FC46}"/>
              </a:ext>
            </a:extLst>
          </p:cNvPr>
          <p:cNvSpPr/>
          <p:nvPr/>
        </p:nvSpPr>
        <p:spPr>
          <a:xfrm>
            <a:off x="775301" y="4478400"/>
            <a:ext cx="652405" cy="652405"/>
          </a:xfrm>
          <a:prstGeom prst="ellipse">
            <a:avLst/>
          </a:prstGeom>
          <a:solidFill>
            <a:srgbClr val="5890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596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1852990"/>
            <a:ext cx="7192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Thank You.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1. Estimating layout with </a:t>
            </a:r>
            <a:r>
              <a:rPr lang="en-US" altLang="ko-KR" sz="2000" dirty="0" err="1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9F49270-D33C-4344-AE4D-875302B59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57394"/>
              </p:ext>
            </p:extLst>
          </p:nvPr>
        </p:nvGraphicFramePr>
        <p:xfrm>
          <a:off x="345057" y="1158269"/>
          <a:ext cx="11516264" cy="5336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066">
                  <a:extLst>
                    <a:ext uri="{9D8B030D-6E8A-4147-A177-3AD203B41FA5}">
                      <a16:colId xmlns:a16="http://schemas.microsoft.com/office/drawing/2014/main" val="1534177621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746185784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1856926963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735813564"/>
                    </a:ext>
                  </a:extLst>
                </a:gridCol>
              </a:tblGrid>
              <a:tr h="568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Finetune_general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/visual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Panos2d3d.pth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St3d.pth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resnet50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99267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866643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126024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069599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5CAC8A35-4657-4480-928A-D2C840CA6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5" y="1797966"/>
            <a:ext cx="2673581" cy="14412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89B6CF9-6821-4563-A0E8-0EB1A01D9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8404" y="1797966"/>
            <a:ext cx="2712901" cy="14412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121CB6-0299-4B2F-B832-F5288FC6C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0744" y="1797966"/>
            <a:ext cx="2712899" cy="14412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0B538E4-99AD-4D3E-9CD2-406FD23B66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89311" y="1799969"/>
            <a:ext cx="2712899" cy="1441227"/>
          </a:xfrm>
          <a:prstGeom prst="rect">
            <a:avLst/>
          </a:prstGeom>
        </p:spPr>
      </p:pic>
      <p:pic>
        <p:nvPicPr>
          <p:cNvPr id="33" name="그림 16">
            <a:extLst>
              <a:ext uri="{FF2B5EF4-FFF2-40B4-BE49-F238E27FC236}">
                <a16:creationId xmlns:a16="http://schemas.microsoft.com/office/drawing/2014/main" id="{E81B3F36-0F92-4EF7-AFFA-00FA43BBF0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87764" y="3394926"/>
            <a:ext cx="2662902" cy="14146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71D9CC-F56E-4B2F-A08B-5A93D3FFC1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1495" y="3383703"/>
            <a:ext cx="2673581" cy="1441227"/>
          </a:xfrm>
          <a:prstGeom prst="rect">
            <a:avLst/>
          </a:prstGeom>
        </p:spPr>
      </p:pic>
      <p:pic>
        <p:nvPicPr>
          <p:cNvPr id="35" name="그림 3">
            <a:extLst>
              <a:ext uri="{FF2B5EF4-FFF2-40B4-BE49-F238E27FC236}">
                <a16:creationId xmlns:a16="http://schemas.microsoft.com/office/drawing/2014/main" id="{D4DEA477-54DC-43B8-8A29-06E970EE6A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300470" y="3394925"/>
            <a:ext cx="2691776" cy="1430006"/>
          </a:xfrm>
          <a:prstGeom prst="rect">
            <a:avLst/>
          </a:prstGeom>
        </p:spPr>
      </p:pic>
      <p:pic>
        <p:nvPicPr>
          <p:cNvPr id="36" name="그림 4">
            <a:extLst>
              <a:ext uri="{FF2B5EF4-FFF2-40B4-BE49-F238E27FC236}">
                <a16:creationId xmlns:a16="http://schemas.microsoft.com/office/drawing/2014/main" id="{C358F673-4E01-459E-BC0F-94D5F001BA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189036" y="3394925"/>
            <a:ext cx="2691776" cy="14300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164076E-2654-47C9-974B-FBC7498B9A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1495" y="4980407"/>
            <a:ext cx="2673581" cy="1441227"/>
          </a:xfrm>
          <a:prstGeom prst="rect">
            <a:avLst/>
          </a:prstGeom>
        </p:spPr>
      </p:pic>
      <p:pic>
        <p:nvPicPr>
          <p:cNvPr id="38" name="그림 17">
            <a:extLst>
              <a:ext uri="{FF2B5EF4-FFF2-40B4-BE49-F238E27FC236}">
                <a16:creationId xmlns:a16="http://schemas.microsoft.com/office/drawing/2014/main" id="{A64F6868-4772-4B34-B498-12CCDCB2F0C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078405" y="4989973"/>
            <a:ext cx="2672262" cy="1419640"/>
          </a:xfrm>
          <a:prstGeom prst="rect">
            <a:avLst/>
          </a:prstGeom>
        </p:spPr>
      </p:pic>
      <p:pic>
        <p:nvPicPr>
          <p:cNvPr id="39" name="그림 2">
            <a:extLst>
              <a:ext uri="{FF2B5EF4-FFF2-40B4-BE49-F238E27FC236}">
                <a16:creationId xmlns:a16="http://schemas.microsoft.com/office/drawing/2014/main" id="{8EC0EB7E-D468-47A0-948A-C1185C1512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300471" y="4983314"/>
            <a:ext cx="2691776" cy="1430005"/>
          </a:xfrm>
          <a:prstGeom prst="rect">
            <a:avLst/>
          </a:prstGeom>
        </p:spPr>
      </p:pic>
      <p:pic>
        <p:nvPicPr>
          <p:cNvPr id="40" name="그림 3">
            <a:extLst>
              <a:ext uri="{FF2B5EF4-FFF2-40B4-BE49-F238E27FC236}">
                <a16:creationId xmlns:a16="http://schemas.microsoft.com/office/drawing/2014/main" id="{4F2CDF36-23EE-4E9D-A79C-5F5837D3069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4212" y="4983314"/>
            <a:ext cx="2691776" cy="14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4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1. Estimating layout with </a:t>
            </a:r>
            <a:r>
              <a:rPr lang="en-US" altLang="ko-KR" sz="2000" dirty="0" err="1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2A8A9B1-30D3-48FA-8086-58C740E62243}"/>
              </a:ext>
            </a:extLst>
          </p:cNvPr>
          <p:cNvSpPr/>
          <p:nvPr/>
        </p:nvSpPr>
        <p:spPr>
          <a:xfrm>
            <a:off x="1133514" y="2692054"/>
            <a:ext cx="652405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B62AF1-85C2-490A-8124-565D9D45CAF1}"/>
              </a:ext>
            </a:extLst>
          </p:cNvPr>
          <p:cNvSpPr/>
          <p:nvPr/>
        </p:nvSpPr>
        <p:spPr>
          <a:xfrm>
            <a:off x="1133514" y="3962693"/>
            <a:ext cx="652405" cy="652405"/>
          </a:xfrm>
          <a:prstGeom prst="ellipse">
            <a:avLst/>
          </a:prstGeom>
          <a:solidFill>
            <a:srgbClr val="72B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974EE-720E-40E3-B686-7B3BECA9923C}"/>
              </a:ext>
            </a:extLst>
          </p:cNvPr>
          <p:cNvSpPr txBox="1"/>
          <p:nvPr/>
        </p:nvSpPr>
        <p:spPr>
          <a:xfrm>
            <a:off x="1969758" y="2833590"/>
            <a:ext cx="848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딱 보기에도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finetune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의 밝기가 다른 것들에 비해 더 밝고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과 가장 유사함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BDED49-90FB-42C4-B695-E1D391C9AFBB}"/>
              </a:ext>
            </a:extLst>
          </p:cNvPr>
          <p:cNvSpPr txBox="1"/>
          <p:nvPr/>
        </p:nvSpPr>
        <p:spPr>
          <a:xfrm>
            <a:off x="1969758" y="4159899"/>
            <a:ext cx="745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Finetune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과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의 결과를 바탕으로 </a:t>
            </a:r>
            <a:r>
              <a:rPr lang="en-US" altLang="ko-KR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layoutview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를 비교해보고자 함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F50C1-5EF3-408C-A15D-40C0BA3C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59" y="212898"/>
            <a:ext cx="5329654" cy="18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8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60813"/>
            <a:ext cx="6813444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Train </a:t>
            </a:r>
            <a:r>
              <a:rPr lang="en-US" altLang="ko-KR" sz="48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img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밝기 조절하여 결과 도출</a:t>
            </a:r>
          </a:p>
        </p:txBody>
      </p:sp>
    </p:spTree>
    <p:extLst>
      <p:ext uri="{BB962C8B-B14F-4D97-AF65-F5344CB8AC3E}">
        <p14:creationId xmlns:p14="http://schemas.microsoft.com/office/powerpoint/2010/main" val="6094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FC3CCA-C1AA-48D2-9E4D-F6B89138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5" y="1446218"/>
            <a:ext cx="4142503" cy="2200705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3648379-A855-46BB-B85F-46871ED16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0" y="1923733"/>
            <a:ext cx="3557198" cy="3517674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1A3EE944-91F4-4472-BE1F-391AB847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196" y="1660124"/>
            <a:ext cx="3877327" cy="3641127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6AFC4164-4B7C-4E98-BBF1-2A62DDFEF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5" y="3943301"/>
            <a:ext cx="4142503" cy="22007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5A33CFC-4031-43B9-B9AF-E518E97C5E2E}"/>
              </a:ext>
            </a:extLst>
          </p:cNvPr>
          <p:cNvSpPr txBox="1"/>
          <p:nvPr/>
        </p:nvSpPr>
        <p:spPr>
          <a:xfrm>
            <a:off x="7182034" y="373892"/>
            <a:ext cx="446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밝기 조절 전과 별다른 차이가 없었음</a:t>
            </a:r>
            <a:r>
              <a:rPr lang="en-US" altLang="ko-KR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12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9B8603-55A5-486A-8AA5-473B238F9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07" y="1441141"/>
            <a:ext cx="4148832" cy="220406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7C23B48-EFF7-4161-A3CA-3E9F2BEF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0" y="1616935"/>
            <a:ext cx="3373799" cy="4252157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897740E-3464-49DC-836E-26F58A456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07" y="3887272"/>
            <a:ext cx="4148832" cy="2204067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357316D-081E-4EF2-824F-94DD00BDE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037" y="1895427"/>
            <a:ext cx="3870953" cy="3679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0967C5-C25C-43E8-9D80-CCA7D998C17A}"/>
              </a:ext>
            </a:extLst>
          </p:cNvPr>
          <p:cNvSpPr txBox="1"/>
          <p:nvPr/>
        </p:nvSpPr>
        <p:spPr>
          <a:xfrm>
            <a:off x="7182034" y="373892"/>
            <a:ext cx="446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밝기 조절 전과 별다른 차이가 없었음</a:t>
            </a:r>
            <a:r>
              <a:rPr lang="en-US" altLang="ko-KR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11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74986"/>
            <a:ext cx="8962628" cy="44319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Resnet50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과 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st3d.pth 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비교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&amp;Training Model 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만들어 보기</a:t>
            </a:r>
            <a:endParaRPr lang="en-US" altLang="ko-KR" sz="48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48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657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774</Words>
  <Application>Microsoft Office PowerPoint</Application>
  <PresentationFormat>와이드스크린</PresentationFormat>
  <Paragraphs>123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ELAND 나이스 Medium</vt:lpstr>
      <vt:lpstr>ELAND 나이스OTF Medium</vt:lpstr>
      <vt:lpstr>ELAND 초이스 Bold</vt:lpstr>
      <vt:lpstr>ELAND 초이스 Medium</vt:lpstr>
      <vt:lpstr>ELAND 초이스OTF Light</vt:lpstr>
      <vt:lpstr>Mapo한아름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20</cp:revision>
  <dcterms:created xsi:type="dcterms:W3CDTF">2018-11-09T07:46:04Z</dcterms:created>
  <dcterms:modified xsi:type="dcterms:W3CDTF">2021-08-22T11:57:22Z</dcterms:modified>
</cp:coreProperties>
</file>